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C3200F4-ED1E-4706-8CA5-F99BE09D7C73}">
          <p14:sldIdLst>
            <p14:sldId id="256"/>
            <p14:sldId id="258"/>
            <p14:sldId id="259"/>
            <p14:sldId id="257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DB1C6-ACF1-473F-8F83-E1E394644C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D498D-868B-4965-9B27-36074A6587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7BA33-C0EA-449C-B340-73A133EB2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5CDEC-079E-4B26-8E16-F260195BF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E4DF4-B2AC-44C1-AAD0-BC4686A03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4715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F5DF6-F8BE-403F-BC62-45AAF3F6E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A92B5-A2A2-4DE0-AE69-4E9C930F75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E5177-D4D4-4334-8F4C-60AC7CFA8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B5DD9-00A8-4EA7-9331-53795A83A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D764C-065C-4AC4-A97C-5F4ADB1CB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714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E43E34-AE07-4A76-8B7A-D642CC3A26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D89B8-AE19-4763-B914-40431A6BF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3F29B-09C5-44B2-90E6-CC5E3B838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C2DE6-F29E-4B67-B5EF-A38CA54EE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EF6FE-A32F-462A-BB50-101C085FF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2966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A3849-25FE-4E85-8A65-9DF1A2FBA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AA193-F7E3-441F-A0AD-B1397C4CB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D1610-070B-47C7-8893-BA70A0B20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EFB5A-EF0A-47A1-A44C-76BBAB31C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993EC-5869-4B89-B271-79945CF4B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223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5A158-4F30-42FD-9F0D-2679B3C1C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E4BA5-A919-47B6-AD54-469EDCA8D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6DAE3-B927-4FA5-AFB6-25B7F4AA8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804C1-F9C6-4E58-9B8A-E927747E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0289D-9E5E-406C-84E4-C44107E7B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078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FDF71-C352-4F1C-B983-7540E2AE8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2972D-954A-4CAF-9ADD-3CD32B0514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6682EA-7BDE-4266-9ECE-0145713880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64FBCC-1E06-4942-86BE-5A5F46B0C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29D35-84AD-4DED-BC0D-E00E4182D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0AD67E-75DB-4F32-8307-1E459562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954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38E95-FAFF-49A4-B9A6-6406F3A79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1D5D3-CACC-49E9-BC7D-2C7E125984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833B67-F06A-42A2-986F-35BCA04CBA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4AA04-DE0A-4E27-9A22-8124ECC2A3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C08066-BBED-4B24-8527-FDA97F059C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B8F2A4-195F-4B83-8F8B-F412C9433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BA6817-FEB5-4F45-9187-A30543347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30A54E-C30F-4B44-808D-38003C23F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6488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CEAD2-EF20-40A6-A391-0605573C9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0437D3-8E0D-405B-B89D-A48234362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E1552E-D7FB-446F-8864-7C70F9A2A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3A4E1A-6DA2-4702-8566-439A509B1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2900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25D25A-79B5-4630-98D7-EE9E6A566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E333D-46BF-4394-A79A-3E8012B72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CEF05-6C5B-4D9A-ADD7-D52AF789C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1725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6F86-8AEE-4051-A87D-4E4AA1CC6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C6460-1C72-4A4C-AADE-8895FF7B0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D596AB-CCFB-41AC-8E1C-BF16FABDD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0B9A32-3FD9-4D8F-8BD4-2AA6EB9AD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3427F-39E5-41B2-9CDF-DFCE4E0E9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C0E3EF-229F-4126-BA4F-ABE2575E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1939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A294-6815-478A-ADC2-89FB41A03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6B2900-C6D5-488F-9058-DA6C2BCD3B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96BAE-DD38-4F33-86AC-C908F8917C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E5F18-DEEC-451D-9299-2A7A8659D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BDAD82-69AF-4318-99EE-B7B69CB4E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87758-9749-4D2C-B386-D9C42814D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674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BE8D9C-2D37-4D56-AD29-94DB6079F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733A56-50D3-47A9-83DE-45223298B7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7DDFE-0A8A-4DCD-919F-CD3C4B029A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2F928-631A-46C9-811C-F52FE2F0009C}" type="datetimeFigureOut">
              <a:rPr lang="en-IN" smtClean="0"/>
              <a:t>19-08-2021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34005-0F9D-4FDF-8CAF-CACE062A8C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5329B-EDEC-43BB-8854-103F6EAFA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25C7D-464C-4E69-80E4-2E57BFCF20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569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D29CD-24B5-4630-AF5A-D9ABFA73C5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highlight>
                  <a:srgbClr val="FFFF00"/>
                </a:highlight>
              </a:rPr>
              <a:t>SQL(Structured query language)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A7A32-A0DE-4BD3-8A50-A05B10032A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/>
              <a:t>Used by many Relational Databases like Oracle, MySQL, Sybase, </a:t>
            </a:r>
            <a:r>
              <a:rPr lang="en-IN" sz="4000" dirty="0"/>
              <a:t>Ingres</a:t>
            </a:r>
          </a:p>
        </p:txBody>
      </p:sp>
    </p:spTree>
    <p:extLst>
      <p:ext uri="{BB962C8B-B14F-4D97-AF65-F5344CB8AC3E}">
        <p14:creationId xmlns:p14="http://schemas.microsoft.com/office/powerpoint/2010/main" val="3362503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2A1A-B0E5-4186-B153-49593EB22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5DD94B-56C8-4E7F-B21E-B30D3180F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954" y="1825625"/>
            <a:ext cx="1014209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42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6AD29-EA81-4074-967C-7F4683DC4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Nested query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BA402B8-E9E5-41B3-896F-CD39E9E692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822" y="1825625"/>
            <a:ext cx="967235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167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3B0AF-7882-4E2C-A24C-D92B4DA66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SQL JOIN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D322B5A-83EE-4D42-8F6B-EAACEFB36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524" y="1579775"/>
            <a:ext cx="6685427" cy="459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94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6F8DE-500E-4E7F-B63D-D078E313E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Transaction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1F52C1-81BE-4429-B15C-9E69E57EFE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0844" y="1825625"/>
            <a:ext cx="98703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212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920B1-0356-4207-B8D8-F9F99E014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types in SQL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B91EC2-CA44-4568-BDE9-FBC8313FC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3866"/>
            <a:ext cx="10515600" cy="4294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01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E539-B45A-4314-9440-53F69C96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 in SQL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77A50D-7D76-4D2B-A5A6-5C6BD6302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5879"/>
            <a:ext cx="10515600" cy="431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452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61C07-D856-4172-8E88-17AD4B1A1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Learning SQL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2BEFB-9F47-4EF7-9B9E-6F3D949C0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4000" dirty="0"/>
              <a:t>Different category of command</a:t>
            </a:r>
          </a:p>
          <a:p>
            <a:r>
              <a:rPr lang="en-IN" dirty="0"/>
              <a:t>DDL (Data Definition Language) – Create ,drop ,</a:t>
            </a:r>
            <a:r>
              <a:rPr lang="en-IN" dirty="0" err="1"/>
              <a:t>alter,rename,truncate</a:t>
            </a:r>
            <a:endParaRPr lang="en-IN" dirty="0"/>
          </a:p>
          <a:p>
            <a:r>
              <a:rPr lang="en-IN" dirty="0"/>
              <a:t>DML (Data manipulation Language) – insert ,  delete , update</a:t>
            </a:r>
          </a:p>
          <a:p>
            <a:r>
              <a:rPr lang="en-IN" dirty="0"/>
              <a:t>DQL (Data Querying Language) – select</a:t>
            </a:r>
          </a:p>
          <a:p>
            <a:r>
              <a:rPr lang="en-IN" dirty="0"/>
              <a:t>DCL (Data Control Language) – grant, invoke</a:t>
            </a:r>
          </a:p>
          <a:p>
            <a:r>
              <a:rPr lang="en-IN" dirty="0"/>
              <a:t>TCL (Transaction Control Language) – commit, rollback, save point, set transaction</a:t>
            </a:r>
          </a:p>
        </p:txBody>
      </p:sp>
    </p:spTree>
    <p:extLst>
      <p:ext uri="{BB962C8B-B14F-4D97-AF65-F5344CB8AC3E}">
        <p14:creationId xmlns:p14="http://schemas.microsoft.com/office/powerpoint/2010/main" val="173346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26E0F-30DA-4F4C-B50C-7933C71C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definition commands 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1C2F0C-9004-4DA8-84A1-0B2EEC7EE7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6680" y="1825625"/>
            <a:ext cx="93386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5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8C1E2-F420-4C54-A929-F3875EC18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 + Data control command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6D9422-F405-4846-98C4-A63D7C769E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95425"/>
            <a:ext cx="10515600" cy="381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592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089C3-F497-4CB4-8FC0-F9E5732E0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Continue…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F35583-0986-4D28-9A5C-0E86D5A48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4053" y="1825625"/>
            <a:ext cx="874389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751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EC8F-C0E6-4994-B2C4-3FE8F0555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exercise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8001E7-E0B9-46CF-A30C-7D723E3FDE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5117" y="1825625"/>
            <a:ext cx="752176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19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9351E-596F-44DB-B131-0BC08E5E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Relational Algebra and Relational calculus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D52193-8F0E-40F8-B68A-E54A497C5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7214" y="1825625"/>
            <a:ext cx="1033757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924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</TotalTime>
  <Words>121</Words>
  <Application>Microsoft Office PowerPoint</Application>
  <PresentationFormat>Widescreen</PresentationFormat>
  <Paragraphs>20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SQL(Structured query language)</vt:lpstr>
      <vt:lpstr>Data types in SQL</vt:lpstr>
      <vt:lpstr>Constraints in SQL</vt:lpstr>
      <vt:lpstr>Learning SQL Commands</vt:lpstr>
      <vt:lpstr>Data definition commands </vt:lpstr>
      <vt:lpstr>Data manipulation + Data control command</vt:lpstr>
      <vt:lpstr>Continue…</vt:lpstr>
      <vt:lpstr>Hands on exercise</vt:lpstr>
      <vt:lpstr>Relational Algebra and Relational calculus</vt:lpstr>
      <vt:lpstr>Continue…</vt:lpstr>
      <vt:lpstr>Nested query</vt:lpstr>
      <vt:lpstr>SQL JOIN</vt:lpstr>
      <vt:lpstr>Transaction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SQL(Structured query language) queries</dc:title>
  <dc:creator>Sahoo, Subham</dc:creator>
  <cp:lastModifiedBy>Sahoo, Subham</cp:lastModifiedBy>
  <cp:revision>19</cp:revision>
  <dcterms:created xsi:type="dcterms:W3CDTF">2021-08-16T09:04:54Z</dcterms:created>
  <dcterms:modified xsi:type="dcterms:W3CDTF">2021-08-19T03:42:46Z</dcterms:modified>
</cp:coreProperties>
</file>

<file path=docProps/thumbnail.jpeg>
</file>